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429370" y="828001"/>
            <a:ext cx="6256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NRP-1/</a:t>
            </a:r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 #WM-59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6" y="5589240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NRP-1 (red) and CD31 (green) in human umbilical vein endothelial cells (HUVEC) with polyclonal rabbit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NRP-1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102-PA23AG]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mouse anti-human CD31 #WM-59 [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Cat# 101-M92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anti-rabbit Cy3 / goat anti-mouse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IF_HU1407-03; 102-PA23AG/101-M92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(5/2µg/ml),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feld 72"/>
          <p:cNvSpPr txBox="1"/>
          <p:nvPr/>
        </p:nvSpPr>
        <p:spPr>
          <a:xfrm>
            <a:off x="1945860" y="3156438"/>
            <a:ext cx="16562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NRP-1 (Cy3)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feld 73"/>
          <p:cNvSpPr txBox="1"/>
          <p:nvPr/>
        </p:nvSpPr>
        <p:spPr>
          <a:xfrm>
            <a:off x="4635010" y="3156438"/>
            <a:ext cx="220765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CD31 (Alexa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488)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Textfeld 74"/>
          <p:cNvSpPr txBox="1"/>
          <p:nvPr/>
        </p:nvSpPr>
        <p:spPr>
          <a:xfrm>
            <a:off x="4651813" y="5212470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Cy3 /</a:t>
            </a:r>
          </a:p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anti-mouse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feld 75"/>
          <p:cNvSpPr txBox="1"/>
          <p:nvPr/>
        </p:nvSpPr>
        <p:spPr>
          <a:xfrm>
            <a:off x="1945860" y="5212470"/>
            <a:ext cx="8322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NRP1 / CD31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7" name="Grafik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1" y="1340768"/>
            <a:ext cx="2440634" cy="1825200"/>
          </a:xfrm>
          <a:prstGeom prst="rect">
            <a:avLst/>
          </a:prstGeom>
        </p:spPr>
      </p:pic>
      <p:pic>
        <p:nvPicPr>
          <p:cNvPr id="78" name="Grafik 7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860" y="1340768"/>
            <a:ext cx="2440634" cy="1825200"/>
          </a:xfrm>
          <a:prstGeom prst="rect">
            <a:avLst/>
          </a:prstGeom>
        </p:spPr>
      </p:pic>
      <p:pic>
        <p:nvPicPr>
          <p:cNvPr id="79" name="Grafik 7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860" y="3387270"/>
            <a:ext cx="2440634" cy="1825200"/>
          </a:xfrm>
          <a:prstGeom prst="rect">
            <a:avLst/>
          </a:prstGeom>
        </p:spPr>
      </p:pic>
      <p:pic>
        <p:nvPicPr>
          <p:cNvPr id="80" name="Grafik 7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813" y="3387270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</Words>
  <Application>Microsoft Office PowerPoint</Application>
  <PresentationFormat>Bildschirmpräsentation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84</cp:revision>
  <cp:lastPrinted>2014-07-08T13:54:51Z</cp:lastPrinted>
  <dcterms:created xsi:type="dcterms:W3CDTF">2014-01-30T08:05:57Z</dcterms:created>
  <dcterms:modified xsi:type="dcterms:W3CDTF">2015-03-26T08:23:52Z</dcterms:modified>
</cp:coreProperties>
</file>